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73" r:id="rId7"/>
    <p:sldId id="271" r:id="rId8"/>
    <p:sldId id="279" r:id="rId9"/>
    <p:sldId id="278" r:id="rId10"/>
    <p:sldId id="270" r:id="rId11"/>
    <p:sldId id="269" r:id="rId12"/>
    <p:sldId id="282" r:id="rId13"/>
    <p:sldId id="280" r:id="rId14"/>
    <p:sldId id="281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96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00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51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3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9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9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0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10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68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26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86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62C4-37D7-4349-9C5B-6674379EBFE0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BFEE-A7CD-4CD0-B312-B1D348E3E3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34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276873"/>
            <a:ext cx="7772400" cy="93610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Тема</a:t>
            </a:r>
            <a:endParaRPr lang="ru-RU" sz="28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90384" y="3356992"/>
            <a:ext cx="8466749" cy="79239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2"/>
                </a:solidFill>
              </a:rPr>
              <a:t>ДИПЛОМНАЯ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РАБОТА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Специальность 44.02.02  Преподавание в начальных классах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23528" y="108069"/>
            <a:ext cx="8466749" cy="1462956"/>
            <a:chOff x="323528" y="108069"/>
            <a:chExt cx="8466749" cy="146295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08069"/>
              <a:ext cx="1872208" cy="1462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476672"/>
              <a:ext cx="6234501" cy="72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Прямоугольник 7"/>
          <p:cNvSpPr/>
          <p:nvPr/>
        </p:nvSpPr>
        <p:spPr>
          <a:xfrm>
            <a:off x="1791976" y="1696594"/>
            <a:ext cx="5560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ВЫПУСКНАЯ КВАЛИФИКАЦИОННАЯ РАБОТА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7" y="4369386"/>
            <a:ext cx="42182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Выполнил ФИО</a:t>
            </a:r>
            <a:endParaRPr lang="ru-RU" dirty="0" smtClean="0"/>
          </a:p>
          <a:p>
            <a:r>
              <a:rPr lang="ru-RU" dirty="0" smtClean="0"/>
              <a:t>группа 446 курс 4 </a:t>
            </a:r>
          </a:p>
          <a:p>
            <a:r>
              <a:rPr lang="ru-RU" dirty="0" smtClean="0"/>
              <a:t>Руководитель </a:t>
            </a:r>
            <a:endParaRPr lang="ru-RU" dirty="0" smtClean="0"/>
          </a:p>
          <a:p>
            <a:r>
              <a:rPr lang="ru-RU" dirty="0" smtClean="0"/>
              <a:t>Рецензент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50910" y="6093296"/>
            <a:ext cx="1998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Нижний Новгород</a:t>
            </a:r>
          </a:p>
          <a:p>
            <a:pPr algn="ctr"/>
            <a:r>
              <a:rPr lang="ru-RU" dirty="0" smtClean="0"/>
              <a:t>2019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2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63408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НАЗВАНИЕ ПРАКТИЧЕСКОГО </a:t>
            </a:r>
            <a:r>
              <a:rPr lang="ru-RU" sz="2800" b="1" dirty="0" smtClean="0">
                <a:solidFill>
                  <a:schemeClr val="accent2"/>
                </a:solidFill>
              </a:rPr>
              <a:t>РАЗДЕЛА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Общая характеристика практической или экспериментальной части работы. Например, общие подходы к построению практической (экспериментальной) части работы, описание нюансов изучаемого предмета.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580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63688" y="182961"/>
            <a:ext cx="6995120" cy="72575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КОНСТАТИРУЮЩИЙ </a:t>
            </a:r>
            <a:r>
              <a:rPr lang="ru-RU" sz="2800" b="1" dirty="0" smtClean="0">
                <a:solidFill>
                  <a:schemeClr val="accent2"/>
                </a:solidFill>
              </a:rPr>
              <a:t>ЭКСПЕРИМЕНТ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2204864"/>
            <a:ext cx="8495211" cy="3561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Описание метода исследования (например, тестирование по методу А.А. Иванова»), описание собственных методов, качественный анализ документации или базы данных, рабочей документации, </a:t>
            </a:r>
            <a:r>
              <a:rPr lang="ru-RU" sz="2400" dirty="0"/>
              <a:t>базы </a:t>
            </a:r>
            <a:r>
              <a:rPr lang="ru-RU" sz="2400" dirty="0" smtClean="0"/>
              <a:t>практики, методов </a:t>
            </a:r>
            <a:r>
              <a:rPr lang="ru-RU" sz="2400" dirty="0"/>
              <a:t>работы базы практики </a:t>
            </a:r>
            <a:r>
              <a:rPr lang="ru-RU" sz="2400" dirty="0" smtClean="0"/>
              <a:t>или программного обеспечения.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Диаграммы с результатами или скриншоты или таблица (должны быть читаемы и показательны)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7939" y="114025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(для других специальностей можно вставить названия подразделов или заголовки по видам выполненных действия )</a:t>
            </a:r>
          </a:p>
        </p:txBody>
      </p:sp>
    </p:spTree>
    <p:extLst>
      <p:ext uri="{BB962C8B-B14F-4D97-AF65-F5344CB8AC3E}">
        <p14:creationId xmlns:p14="http://schemas.microsoft.com/office/powerpoint/2010/main" val="1515802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82961"/>
            <a:ext cx="6995120" cy="7257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ФОРМИРУЮЩИЙ ЭКСПЕРИМЕНТ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2132856"/>
            <a:ext cx="8495211" cy="3417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Описание проведенного эксперимента (уроков, внедрения формул или программного обеспечения или анализ изучения баз практики или документации и т.п.).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Диаграммы с результатами или скриншоты или таблица (должны быть читаемы и показательны) или фото материалы,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7939" y="114025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(для других специальностей можно вставить названия подразделов или заголовки по видам выполненных действия )</a:t>
            </a:r>
          </a:p>
        </p:txBody>
      </p:sp>
    </p:spTree>
    <p:extLst>
      <p:ext uri="{BB962C8B-B14F-4D97-AF65-F5344CB8AC3E}">
        <p14:creationId xmlns:p14="http://schemas.microsoft.com/office/powerpoint/2010/main" val="190900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82961"/>
            <a:ext cx="6995120" cy="7257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ФОРМИРУЮЩИЙ ЭКСПЕРИМЕНТ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2132856"/>
            <a:ext cx="8495211" cy="3417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Описание проведенного эксперимента (уроков, внедрения формул или программного обеспечения или анализ изучения баз практики или документации и т.п.).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Диаграммы с результатами или скриншоты или таблица (должны быть читаемы и показательны) или фото материалы,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7939" y="114025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(для других специальностей можно вставить названия подразделов или заголовки по видам выполненных действия )</a:t>
            </a:r>
          </a:p>
        </p:txBody>
      </p:sp>
    </p:spTree>
    <p:extLst>
      <p:ext uri="{BB962C8B-B14F-4D97-AF65-F5344CB8AC3E}">
        <p14:creationId xmlns:p14="http://schemas.microsoft.com/office/powerpoint/2010/main" val="3198413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0" y="182961"/>
            <a:ext cx="6995120" cy="7257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КОНТРОЛЬНЫЙ ЭКСПЕРИМЕНТ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5" y="2564904"/>
            <a:ext cx="8423203" cy="34892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Описание методов исследования (например анкетирование</a:t>
            </a:r>
            <a:r>
              <a:rPr lang="ru-RU" sz="2400" dirty="0"/>
              <a:t>) </a:t>
            </a:r>
            <a:r>
              <a:rPr lang="ru-RU" sz="2400" dirty="0" smtClean="0"/>
              <a:t>внедрение формул, технологий </a:t>
            </a:r>
            <a:r>
              <a:rPr lang="ru-RU" sz="2400" dirty="0"/>
              <a:t>или программного </a:t>
            </a:r>
            <a:r>
              <a:rPr lang="ru-RU" sz="2400" dirty="0" smtClean="0"/>
              <a:t>обеспечения, анализ </a:t>
            </a:r>
            <a:r>
              <a:rPr lang="ru-RU" sz="2400" dirty="0"/>
              <a:t>изучения баз практики или документации и </a:t>
            </a:r>
            <a:r>
              <a:rPr lang="ru-RU" sz="2400" dirty="0" smtClean="0"/>
              <a:t>т.п., рекомендации.</a:t>
            </a: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Диаграммы с </a:t>
            </a:r>
            <a:r>
              <a:rPr lang="ru-RU" sz="2400" dirty="0" smtClean="0"/>
              <a:t>результатами, скриншоты </a:t>
            </a:r>
            <a:r>
              <a:rPr lang="ru-RU" sz="2400" dirty="0"/>
              <a:t>или таблица (должны быть читаемы и показательны) или фото </a:t>
            </a:r>
            <a:r>
              <a:rPr lang="ru-RU" sz="2400" dirty="0" smtClean="0"/>
              <a:t>материалы</a:t>
            </a:r>
            <a:r>
              <a:rPr lang="ru-RU" sz="24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7939" y="114025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(для других специальностей можно вставить названия подразделов или заголовки по видам выполненных действия )</a:t>
            </a:r>
          </a:p>
        </p:txBody>
      </p:sp>
    </p:spTree>
    <p:extLst>
      <p:ext uri="{BB962C8B-B14F-4D97-AF65-F5344CB8AC3E}">
        <p14:creationId xmlns:p14="http://schemas.microsoft.com/office/powerpoint/2010/main" val="835501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ЗАКЛЮЧЕНИЕ 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Выводы по исследованию (должны соответствовать поставленным задачам)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Можно вставить слова известных людей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580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АКТУАЛЬНОСТЬ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5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624736" cy="63408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ОБЪЕКТ И </a:t>
            </a:r>
            <a:r>
              <a:rPr lang="ru-RU" sz="2800" b="1" dirty="0" smtClean="0">
                <a:solidFill>
                  <a:schemeClr val="accent2"/>
                </a:solidFill>
              </a:rPr>
              <a:t>ПРЕДМЕТ, 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ГИПОТЕЗА  </a:t>
            </a:r>
            <a:r>
              <a:rPr lang="ru-RU" sz="2800" b="1" dirty="0" smtClean="0">
                <a:solidFill>
                  <a:schemeClr val="accent2"/>
                </a:solidFill>
              </a:rPr>
              <a:t>ИССЛЕДОВАНИЯ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9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ЦЕЛЬ И ЗАДАЧИ ИССЛЕДОВАНИЯ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Цель: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Задачи:</a:t>
            </a:r>
          </a:p>
          <a:p>
            <a:pPr marL="0" indent="0" algn="just">
              <a:buNone/>
            </a:pPr>
            <a:r>
              <a:rPr lang="ru-RU" sz="2400" dirty="0" smtClean="0"/>
              <a:t>1.</a:t>
            </a:r>
          </a:p>
          <a:p>
            <a:pPr marL="0" indent="0" algn="just">
              <a:buNone/>
            </a:pPr>
            <a:r>
              <a:rPr lang="ru-RU" sz="2400" dirty="0" smtClean="0"/>
              <a:t>2.</a:t>
            </a:r>
          </a:p>
          <a:p>
            <a:pPr marL="0" indent="0" algn="just">
              <a:buNone/>
            </a:pPr>
            <a:r>
              <a:rPr lang="ru-RU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2192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МЕТОДЫ ИССЛЕДОВАНИЯ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Текст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192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0" y="182961"/>
            <a:ext cx="6995120" cy="72575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ЭКСПЕРИМЕНТАЛЬНАЯ БАЗА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Текст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580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63408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НАЗВАНИЕ ТЕОРЕТИЧЕСКОГО </a:t>
            </a:r>
            <a:r>
              <a:rPr lang="ru-RU" sz="2800" b="1" dirty="0" smtClean="0">
                <a:solidFill>
                  <a:schemeClr val="accent2"/>
                </a:solidFill>
              </a:rPr>
              <a:t>РАЗДЕЛА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Тезисы чему посвящён раздел, можно включить основополагающие классификации, важные термины, формулы, обозначения, описание законодательства, документации и выводы по </a:t>
            </a:r>
            <a:r>
              <a:rPr lang="ru-RU" sz="2400" dirty="0" smtClean="0"/>
              <a:t>разделу.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580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Тезисы чему посвящён раздел, можно включить основополагающие классификации, важные термины, формулы, обозначения, описание законодательства, документации и выводы по разделу</a:t>
            </a: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1844080" y="182961"/>
            <a:ext cx="6995120" cy="725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2"/>
                </a:solidFill>
              </a:rPr>
              <a:t>НАЗВАНИЕ ТЕОРЕТИЧЕСКОГО РАЗДЕЛА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7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2961"/>
            <a:ext cx="1224136" cy="95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63408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dirty="0">
                <a:solidFill>
                  <a:schemeClr val="accent2"/>
                </a:solidFill>
              </a:rPr>
              <a:t>НАЗВАНИЕ ТЕОРЕТИЧЕСКОГО РАЗДЕЛА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Тезисы чему посвящён раздел, можно включить основополагающие классификации, важные термины, формулы, обозначения, описание законодательства, документации и выводы по разделу</a:t>
            </a:r>
          </a:p>
        </p:txBody>
      </p:sp>
    </p:spTree>
    <p:extLst>
      <p:ext uri="{BB962C8B-B14F-4D97-AF65-F5344CB8AC3E}">
        <p14:creationId xmlns:p14="http://schemas.microsoft.com/office/powerpoint/2010/main" val="4132445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422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</vt:lpstr>
      <vt:lpstr>АКТУАЛЬНОСТЬ</vt:lpstr>
      <vt:lpstr>ОБЪЕКТ И ПРЕДМЕТ,  ГИПОТЕЗА  ИССЛЕДОВАНИЯ</vt:lpstr>
      <vt:lpstr>ЦЕЛЬ И ЗАДАЧИ ИССЛЕДОВАНИЯ</vt:lpstr>
      <vt:lpstr>МЕТОДЫ ИССЛЕДОВАНИЯ</vt:lpstr>
      <vt:lpstr>ЭКСПЕРИМЕНТАЛЬНАЯ БАЗА</vt:lpstr>
      <vt:lpstr>НАЗВАНИЕ ТЕОРЕТИЧЕСКОГО РАЗДЕЛА</vt:lpstr>
      <vt:lpstr>Презентация PowerPoint</vt:lpstr>
      <vt:lpstr>НАЗВАНИЕ ТЕОРЕТИЧЕСКОГО РАЗДЕЛА</vt:lpstr>
      <vt:lpstr>НАЗВАНИЕ ПРАКТИЧЕСКОГО РАЗДЕЛА</vt:lpstr>
      <vt:lpstr>КОНСТАТИРУЮЩИЙ ЭКСПЕРИМЕНТ</vt:lpstr>
      <vt:lpstr>ФОРМИРУЮЩИЙ ЭКСПЕРИМЕНТ</vt:lpstr>
      <vt:lpstr>ФОРМИРУЮЩИЙ ЭКСПЕРИМЕНТ</vt:lpstr>
      <vt:lpstr>КОНТРОЛЬНЫЙ ЭКСПЕРИМЕНТ</vt:lpstr>
      <vt:lpstr>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2019-05-16T05:43:42Z</dcterms:created>
  <dcterms:modified xsi:type="dcterms:W3CDTF">2019-05-23T11:40:02Z</dcterms:modified>
</cp:coreProperties>
</file>